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961CD-F715-40D9-992F-49A0AA87C4ED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865" y="429687"/>
            <a:ext cx="8843318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 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проведении 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Республиканской 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акции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Поделись улыбкой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!» 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ЦДТ «Развитие» </a:t>
            </a:r>
            <a:r>
              <a:rPr lang="ru-RU" sz="3600" b="1" dirty="0" err="1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п.г.т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Актюбинский.</a:t>
            </a:r>
            <a:endParaRPr lang="ru-RU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Users\дшк\Desktop\самостоятельные-де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226" y="39069"/>
            <a:ext cx="1722009" cy="166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DCIM\136SSCAM\SL2713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3" t="16451" r="10585" b="11797"/>
          <a:stretch/>
        </p:blipFill>
        <p:spPr bwMode="auto">
          <a:xfrm>
            <a:off x="2396966" y="3428999"/>
            <a:ext cx="4678471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83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0885" y="245696"/>
            <a:ext cx="81540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«Смех продлевает жизнь!» - таков был девиз участников республиканского антинаркотического проекта «</a:t>
            </a:r>
            <a:r>
              <a:rPr lang="en-US" dirty="0" err="1"/>
              <a:t>SaMoS</a:t>
            </a:r>
            <a:r>
              <a:rPr lang="ru-RU" dirty="0"/>
              <a:t>тоятельные Дети» отряда «Лидер-</a:t>
            </a:r>
            <a:r>
              <a:rPr lang="en-US" dirty="0"/>
              <a:t>Smart</a:t>
            </a:r>
            <a:r>
              <a:rPr lang="ru-RU" dirty="0"/>
              <a:t>»  п. г. т. Актюбинска в день проведения акции «Поделись </a:t>
            </a:r>
            <a:r>
              <a:rPr lang="ru-RU" dirty="0" smtClean="0"/>
              <a:t>улыбкой!».</a:t>
            </a:r>
            <a:endParaRPr lang="ru-RU" dirty="0"/>
          </a:p>
          <a:p>
            <a:r>
              <a:rPr lang="ru-RU" dirty="0" smtClean="0"/>
              <a:t>Целью </a:t>
            </a:r>
            <a:r>
              <a:rPr lang="ru-RU" dirty="0"/>
              <a:t>акции было призвать как можно больше  жителей посёлка (детей и взрослых) не унывать в осенние дни и подарить им улыбки.</a:t>
            </a:r>
          </a:p>
          <a:p>
            <a:r>
              <a:rPr lang="ru-RU" dirty="0"/>
              <a:t>Мобильные бригады отряда вышли </a:t>
            </a:r>
            <a:r>
              <a:rPr lang="ru-RU" dirty="0" smtClean="0"/>
              <a:t>в парк имени 70-тилетия нефти Татарстана и с </a:t>
            </a:r>
            <a:r>
              <a:rPr lang="ru-RU" dirty="0"/>
              <a:t>радостью призывали жителей посёлка улыбнуться, раздавая при этом милые листовки с добрыми анекдотами и изображением </a:t>
            </a:r>
            <a:r>
              <a:rPr lang="ru-RU" dirty="0" err="1"/>
              <a:t>смайла</a:t>
            </a:r>
            <a:r>
              <a:rPr lang="ru-RU" dirty="0"/>
              <a:t>.</a:t>
            </a:r>
          </a:p>
          <a:p>
            <a:r>
              <a:rPr lang="ru-RU" dirty="0"/>
              <a:t>Акция «Поделись улыбкой» прошла на позитиве, никто не остался без улыбки!</a:t>
            </a:r>
          </a:p>
        </p:txBody>
      </p:sp>
      <p:pic>
        <p:nvPicPr>
          <p:cNvPr id="2050" name="Picture 2" descr="G:\DCIM\136SSCAM\SL27138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1"/>
          <a:stretch/>
        </p:blipFill>
        <p:spPr bwMode="auto">
          <a:xfrm rot="5400000">
            <a:off x="488015" y="3480537"/>
            <a:ext cx="3147523" cy="290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DCIM\136SSCAM\SL27139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3" t="10150" r="24329"/>
          <a:stretch/>
        </p:blipFill>
        <p:spPr bwMode="auto">
          <a:xfrm>
            <a:off x="5639320" y="2780928"/>
            <a:ext cx="2935637" cy="3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8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</TotalTime>
  <Words>126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дшк</dc:creator>
  <cp:lastModifiedBy>дшк</cp:lastModifiedBy>
  <cp:revision>9</cp:revision>
  <dcterms:created xsi:type="dcterms:W3CDTF">2014-04-07T07:12:18Z</dcterms:created>
  <dcterms:modified xsi:type="dcterms:W3CDTF">2015-09-23T10:08:11Z</dcterms:modified>
</cp:coreProperties>
</file>